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88163" cy="100203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730" autoAdjust="0"/>
    <p:restoredTop sz="94660"/>
  </p:normalViewPr>
  <p:slideViewPr>
    <p:cSldViewPr snapToGrid="0">
      <p:cViewPr varScale="1">
        <p:scale>
          <a:sx n="90" d="100"/>
          <a:sy n="90" d="100"/>
        </p:scale>
        <p:origin x="114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8D858-2B79-4A34-88BD-17CC89BD7477}" type="datetimeFigureOut">
              <a:rPr lang="nl-NL" smtClean="0"/>
              <a:t>17-6-2018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799A-C124-4907-8D3F-A177C4E3C7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5599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8D858-2B79-4A34-88BD-17CC89BD7477}" type="datetimeFigureOut">
              <a:rPr lang="nl-NL" smtClean="0"/>
              <a:t>17-6-2018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799A-C124-4907-8D3F-A177C4E3C7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000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8D858-2B79-4A34-88BD-17CC89BD7477}" type="datetimeFigureOut">
              <a:rPr lang="nl-NL" smtClean="0"/>
              <a:t>17-6-2018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799A-C124-4907-8D3F-A177C4E3C7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2573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8D858-2B79-4A34-88BD-17CC89BD7477}" type="datetimeFigureOut">
              <a:rPr lang="nl-NL" smtClean="0"/>
              <a:t>17-6-2018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799A-C124-4907-8D3F-A177C4E3C7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266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8D858-2B79-4A34-88BD-17CC89BD7477}" type="datetimeFigureOut">
              <a:rPr lang="nl-NL" smtClean="0"/>
              <a:t>17-6-2018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799A-C124-4907-8D3F-A177C4E3C7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0598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8D858-2B79-4A34-88BD-17CC89BD7477}" type="datetimeFigureOut">
              <a:rPr lang="nl-NL" smtClean="0"/>
              <a:t>17-6-2018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799A-C124-4907-8D3F-A177C4E3C7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6380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8D858-2B79-4A34-88BD-17CC89BD7477}" type="datetimeFigureOut">
              <a:rPr lang="nl-NL" smtClean="0"/>
              <a:t>17-6-2018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799A-C124-4907-8D3F-A177C4E3C7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2475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8D858-2B79-4A34-88BD-17CC89BD7477}" type="datetimeFigureOut">
              <a:rPr lang="nl-NL" smtClean="0"/>
              <a:t>17-6-2018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799A-C124-4907-8D3F-A177C4E3C7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6870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8D858-2B79-4A34-88BD-17CC89BD7477}" type="datetimeFigureOut">
              <a:rPr lang="nl-NL" smtClean="0"/>
              <a:t>17-6-2018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799A-C124-4907-8D3F-A177C4E3C7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1464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8D858-2B79-4A34-88BD-17CC89BD7477}" type="datetimeFigureOut">
              <a:rPr lang="nl-NL" smtClean="0"/>
              <a:t>17-6-2018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799A-C124-4907-8D3F-A177C4E3C7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466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8D858-2B79-4A34-88BD-17CC89BD7477}" type="datetimeFigureOut">
              <a:rPr lang="nl-NL" smtClean="0"/>
              <a:t>17-6-2018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799A-C124-4907-8D3F-A177C4E3C7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0430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8D858-2B79-4A34-88BD-17CC89BD7477}" type="datetimeFigureOut">
              <a:rPr lang="nl-NL" smtClean="0"/>
              <a:t>17-6-2018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5799A-C124-4907-8D3F-A177C4E3C7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3091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17" Type="http://schemas.openxmlformats.org/officeDocument/2006/relationships/image" Target="../media/image16.png"/><Relationship Id="rId2" Type="http://schemas.openxmlformats.org/officeDocument/2006/relationships/image" Target="../media/image1.jp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g"/><Relationship Id="rId15" Type="http://schemas.openxmlformats.org/officeDocument/2006/relationships/image" Target="../media/image14.png"/><Relationship Id="rId10" Type="http://schemas.openxmlformats.org/officeDocument/2006/relationships/image" Target="../media/image9.jpg"/><Relationship Id="rId19" Type="http://schemas.openxmlformats.org/officeDocument/2006/relationships/image" Target="../media/image18.png"/><Relationship Id="rId4" Type="http://schemas.openxmlformats.org/officeDocument/2006/relationships/image" Target="../media/image3.jpg"/><Relationship Id="rId9" Type="http://schemas.openxmlformats.org/officeDocument/2006/relationships/image" Target="../media/image8.jp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Afbeelding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06" y="174812"/>
            <a:ext cx="11500207" cy="280649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67" t="11793" r="17516" b="13772"/>
          <a:stretch/>
        </p:blipFill>
        <p:spPr>
          <a:xfrm>
            <a:off x="1646950" y="1578059"/>
            <a:ext cx="492033" cy="590438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2953" r="2588" b="8416"/>
          <a:stretch/>
        </p:blipFill>
        <p:spPr>
          <a:xfrm>
            <a:off x="3484961" y="1483084"/>
            <a:ext cx="2030109" cy="454250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84" t="23692" r="10603" b="42832"/>
          <a:stretch/>
        </p:blipFill>
        <p:spPr>
          <a:xfrm>
            <a:off x="6435434" y="1268965"/>
            <a:ext cx="2392010" cy="834422"/>
          </a:xfrm>
          <a:prstGeom prst="rect">
            <a:avLst/>
          </a:prstGeom>
        </p:spPr>
      </p:pic>
      <p:pic>
        <p:nvPicPr>
          <p:cNvPr id="43" name="Afbeelding 4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4152" y="1402277"/>
            <a:ext cx="1015055" cy="253199"/>
          </a:xfrm>
          <a:prstGeom prst="rect">
            <a:avLst/>
          </a:prstGeom>
        </p:spPr>
      </p:pic>
      <p:pic>
        <p:nvPicPr>
          <p:cNvPr id="45" name="Afbeelding 4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4152" y="1779598"/>
            <a:ext cx="1092984" cy="227316"/>
          </a:xfrm>
          <a:prstGeom prst="rect">
            <a:avLst/>
          </a:prstGeom>
        </p:spPr>
      </p:pic>
      <p:pic>
        <p:nvPicPr>
          <p:cNvPr id="46" name="Afbeelding 4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64695" y="362761"/>
            <a:ext cx="1390650" cy="904875"/>
          </a:xfrm>
          <a:prstGeom prst="rect">
            <a:avLst/>
          </a:prstGeom>
        </p:spPr>
      </p:pic>
      <p:pic>
        <p:nvPicPr>
          <p:cNvPr id="3" name="Afbeelding 2" descr="Afbeelding met illustratie&#10;&#10;Beschrijving is gegenereerd met zeer hoge betrouwbaarheid">
            <a:extLst>
              <a:ext uri="{FF2B5EF4-FFF2-40B4-BE49-F238E27FC236}">
                <a16:creationId xmlns:a16="http://schemas.microsoft.com/office/drawing/2014/main" id="{D11108EA-ECAF-4F1E-ABA2-F95E8989EED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4152" y="594256"/>
            <a:ext cx="1392164" cy="432051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CD6525CA-30E8-4B3B-8152-8912138AAF3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096" y="2005153"/>
            <a:ext cx="347663" cy="300038"/>
          </a:xfrm>
          <a:prstGeom prst="rect">
            <a:avLst/>
          </a:prstGeom>
        </p:spPr>
      </p:pic>
      <p:pic>
        <p:nvPicPr>
          <p:cNvPr id="14" name="Afbeelding 13">
            <a:extLst>
              <a:ext uri="{FF2B5EF4-FFF2-40B4-BE49-F238E27FC236}">
                <a16:creationId xmlns:a16="http://schemas.microsoft.com/office/drawing/2014/main" id="{0B049B8E-3B4F-4F05-8B3E-640CCF0E341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7155" y="2039619"/>
            <a:ext cx="347662" cy="300037"/>
          </a:xfrm>
          <a:prstGeom prst="rect">
            <a:avLst/>
          </a:prstGeom>
        </p:spPr>
      </p:pic>
      <p:pic>
        <p:nvPicPr>
          <p:cNvPr id="18" name="Afbeelding 17" descr="Afbeelding met illustratie&#10;&#10;Beschrijving is gegenereerd met hoge betrouwbaarheid">
            <a:extLst>
              <a:ext uri="{FF2B5EF4-FFF2-40B4-BE49-F238E27FC236}">
                <a16:creationId xmlns:a16="http://schemas.microsoft.com/office/drawing/2014/main" id="{5CFE044E-1D6C-42C6-BA12-4225E6F60AA5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6761" y="2056598"/>
            <a:ext cx="330041" cy="300037"/>
          </a:xfrm>
          <a:prstGeom prst="rect">
            <a:avLst/>
          </a:prstGeom>
        </p:spPr>
      </p:pic>
      <p:sp>
        <p:nvSpPr>
          <p:cNvPr id="22" name="Tekstvak 21">
            <a:extLst>
              <a:ext uri="{FF2B5EF4-FFF2-40B4-BE49-F238E27FC236}">
                <a16:creationId xmlns:a16="http://schemas.microsoft.com/office/drawing/2014/main" id="{D0637C22-9FDE-4A24-9AA8-79CBD9F60000}"/>
              </a:ext>
            </a:extLst>
          </p:cNvPr>
          <p:cNvSpPr txBox="1"/>
          <p:nvPr/>
        </p:nvSpPr>
        <p:spPr>
          <a:xfrm>
            <a:off x="9327590" y="286633"/>
            <a:ext cx="1999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/>
              <a:t>Backup</a:t>
            </a:r>
            <a:r>
              <a:rPr lang="nl-NL" dirty="0"/>
              <a:t> op telefoon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32D746B4-9B1E-4994-B570-E9273FA66B2F}"/>
              </a:ext>
            </a:extLst>
          </p:cNvPr>
          <p:cNvSpPr txBox="1"/>
          <p:nvPr/>
        </p:nvSpPr>
        <p:spPr>
          <a:xfrm>
            <a:off x="10125366" y="4451259"/>
            <a:ext cx="17084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nl-NL" b="1" dirty="0"/>
              <a:t>Movies</a:t>
            </a:r>
          </a:p>
          <a:p>
            <a:pPr marL="285750" indent="-285750">
              <a:buFontTx/>
              <a:buChar char="-"/>
            </a:pPr>
            <a:r>
              <a:rPr lang="nl-NL" dirty="0"/>
              <a:t>Eigen Mp4</a:t>
            </a:r>
          </a:p>
          <a:p>
            <a:pPr marL="285750" indent="-285750">
              <a:buFontTx/>
              <a:buChar char="-"/>
            </a:pPr>
            <a:endParaRPr lang="nl-NL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0141A56D-623E-4588-82B5-F397A2CFDEB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275658" y="2700677"/>
            <a:ext cx="1024978" cy="1018145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EC693390-8F5C-4D95-9EB2-C7EF444B665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300986" y="3160841"/>
            <a:ext cx="1428750" cy="723900"/>
          </a:xfrm>
          <a:prstGeom prst="rect">
            <a:avLst/>
          </a:prstGeom>
        </p:spPr>
      </p:pic>
      <p:pic>
        <p:nvPicPr>
          <p:cNvPr id="15" name="Afbeelding 14">
            <a:extLst>
              <a:ext uri="{FF2B5EF4-FFF2-40B4-BE49-F238E27FC236}">
                <a16:creationId xmlns:a16="http://schemas.microsoft.com/office/drawing/2014/main" id="{06CA054E-B3BD-4A4D-9591-293A4CCDC0C3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922554" y="3034050"/>
            <a:ext cx="1428749" cy="1109662"/>
          </a:xfrm>
          <a:prstGeom prst="rect">
            <a:avLst/>
          </a:prstGeom>
        </p:spPr>
      </p:pic>
      <p:pic>
        <p:nvPicPr>
          <p:cNvPr id="16" name="Afbeelding 15">
            <a:extLst>
              <a:ext uri="{FF2B5EF4-FFF2-40B4-BE49-F238E27FC236}">
                <a16:creationId xmlns:a16="http://schemas.microsoft.com/office/drawing/2014/main" id="{5D4B0675-34D7-4E4D-A8CA-25696CED34A8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101299" y="2959428"/>
            <a:ext cx="1599181" cy="1018145"/>
          </a:xfrm>
          <a:prstGeom prst="rect">
            <a:avLst/>
          </a:prstGeom>
        </p:spPr>
      </p:pic>
      <p:pic>
        <p:nvPicPr>
          <p:cNvPr id="24" name="Afbeelding 23">
            <a:extLst>
              <a:ext uri="{FF2B5EF4-FFF2-40B4-BE49-F238E27FC236}">
                <a16:creationId xmlns:a16="http://schemas.microsoft.com/office/drawing/2014/main" id="{95CFAAAD-81A7-4514-AAD8-E384807233B7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0240102" y="2698104"/>
            <a:ext cx="931729" cy="1435190"/>
          </a:xfrm>
          <a:prstGeom prst="rect">
            <a:avLst/>
          </a:prstGeom>
        </p:spPr>
      </p:pic>
      <p:sp>
        <p:nvSpPr>
          <p:cNvPr id="47" name="Tekstvak 46">
            <a:extLst>
              <a:ext uri="{FF2B5EF4-FFF2-40B4-BE49-F238E27FC236}">
                <a16:creationId xmlns:a16="http://schemas.microsoft.com/office/drawing/2014/main" id="{25F8870C-D3F8-4069-907A-36265641E6C5}"/>
              </a:ext>
            </a:extLst>
          </p:cNvPr>
          <p:cNvSpPr txBox="1"/>
          <p:nvPr/>
        </p:nvSpPr>
        <p:spPr>
          <a:xfrm>
            <a:off x="294459" y="4451261"/>
            <a:ext cx="208239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nl-NL" b="1" dirty="0"/>
              <a:t>Privé gegevens</a:t>
            </a:r>
          </a:p>
          <a:p>
            <a:pPr marL="285750" indent="-285750">
              <a:buFontTx/>
              <a:buChar char="-"/>
            </a:pPr>
            <a:r>
              <a:rPr lang="nl-NL" dirty="0"/>
              <a:t>Contacten (650)</a:t>
            </a:r>
          </a:p>
          <a:p>
            <a:pPr marL="285750" indent="-285750">
              <a:buFontTx/>
              <a:buChar char="-"/>
            </a:pPr>
            <a:r>
              <a:rPr lang="nl-NL" dirty="0" err="1"/>
              <a:t>iMovies</a:t>
            </a:r>
            <a:endParaRPr lang="nl-NL" dirty="0"/>
          </a:p>
          <a:p>
            <a:pPr marL="285750" indent="-285750">
              <a:buFontTx/>
              <a:buChar char="-"/>
            </a:pPr>
            <a:r>
              <a:rPr lang="nl-NL" dirty="0"/>
              <a:t>Wachtwoorden</a:t>
            </a:r>
          </a:p>
          <a:p>
            <a:pPr marL="285750" indent="-285750">
              <a:buFontTx/>
              <a:buChar char="-"/>
            </a:pPr>
            <a:r>
              <a:rPr lang="nl-NL" dirty="0"/>
              <a:t>Foto &amp; Film actueel</a:t>
            </a:r>
          </a:p>
          <a:p>
            <a:pPr marL="285750" indent="-285750">
              <a:buFontTx/>
              <a:buChar char="-"/>
            </a:pPr>
            <a:endParaRPr lang="nl-NL" dirty="0"/>
          </a:p>
        </p:txBody>
      </p:sp>
      <p:sp>
        <p:nvSpPr>
          <p:cNvPr id="48" name="Tekstvak 47">
            <a:extLst>
              <a:ext uri="{FF2B5EF4-FFF2-40B4-BE49-F238E27FC236}">
                <a16:creationId xmlns:a16="http://schemas.microsoft.com/office/drawing/2014/main" id="{E142C5C5-C694-468B-A560-A8CCD4BFC2B6}"/>
              </a:ext>
            </a:extLst>
          </p:cNvPr>
          <p:cNvSpPr txBox="1"/>
          <p:nvPr/>
        </p:nvSpPr>
        <p:spPr>
          <a:xfrm>
            <a:off x="2804673" y="4451261"/>
            <a:ext cx="20823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nl-NL" b="1" dirty="0"/>
              <a:t>Werk gegevens</a:t>
            </a:r>
          </a:p>
          <a:p>
            <a:pPr marL="285750" indent="-285750">
              <a:buFontTx/>
              <a:buChar char="-"/>
            </a:pPr>
            <a:r>
              <a:rPr lang="nl-NL" dirty="0" err="1"/>
              <a:t>Wisk</a:t>
            </a:r>
            <a:r>
              <a:rPr lang="nl-NL" dirty="0"/>
              <a:t>. Digitaal</a:t>
            </a:r>
            <a:br>
              <a:rPr lang="nl-NL" dirty="0"/>
            </a:br>
            <a:r>
              <a:rPr lang="nl-NL" dirty="0"/>
              <a:t>(</a:t>
            </a:r>
            <a:r>
              <a:rPr lang="nl-NL" dirty="0" err="1"/>
              <a:t>Abbonement</a:t>
            </a:r>
            <a:br>
              <a:rPr lang="nl-NL" dirty="0"/>
            </a:br>
            <a:r>
              <a:rPr lang="nl-NL" dirty="0"/>
              <a:t>Office 365 nodig)</a:t>
            </a:r>
          </a:p>
          <a:p>
            <a:pPr marL="285750" indent="-285750">
              <a:buFontTx/>
              <a:buChar char="-"/>
            </a:pPr>
            <a:endParaRPr lang="nl-NL" dirty="0"/>
          </a:p>
          <a:p>
            <a:pPr marL="285750" indent="-285750">
              <a:buFontTx/>
              <a:buChar char="-"/>
            </a:pPr>
            <a:endParaRPr lang="nl-NL" dirty="0"/>
          </a:p>
        </p:txBody>
      </p:sp>
      <p:sp>
        <p:nvSpPr>
          <p:cNvPr id="50" name="Tekstvak 49">
            <a:extLst>
              <a:ext uri="{FF2B5EF4-FFF2-40B4-BE49-F238E27FC236}">
                <a16:creationId xmlns:a16="http://schemas.microsoft.com/office/drawing/2014/main" id="{65739603-583E-48AE-A167-E41F08DDB120}"/>
              </a:ext>
            </a:extLst>
          </p:cNvPr>
          <p:cNvSpPr txBox="1"/>
          <p:nvPr/>
        </p:nvSpPr>
        <p:spPr>
          <a:xfrm>
            <a:off x="7842621" y="4451260"/>
            <a:ext cx="17084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nl-NL" b="1" dirty="0"/>
              <a:t>Eigen data</a:t>
            </a:r>
          </a:p>
          <a:p>
            <a:pPr marL="285750" indent="-285750">
              <a:buFontTx/>
              <a:buChar char="-"/>
            </a:pPr>
            <a:r>
              <a:rPr lang="nl-NL" dirty="0"/>
              <a:t>Foto &amp; Film</a:t>
            </a:r>
          </a:p>
          <a:p>
            <a:pPr marL="285750" indent="-285750">
              <a:buFontTx/>
              <a:buChar char="-"/>
            </a:pPr>
            <a:r>
              <a:rPr lang="nl-NL" dirty="0" err="1"/>
              <a:t>Backups</a:t>
            </a:r>
            <a:endParaRPr lang="nl-NL" dirty="0"/>
          </a:p>
          <a:p>
            <a:pPr marL="285750" indent="-285750">
              <a:buFontTx/>
              <a:buChar char="-"/>
            </a:pPr>
            <a:r>
              <a:rPr lang="nl-NL" dirty="0"/>
              <a:t>Muziek</a:t>
            </a:r>
          </a:p>
          <a:p>
            <a:pPr marL="285750" indent="-285750">
              <a:buFontTx/>
              <a:buChar char="-"/>
            </a:pPr>
            <a:r>
              <a:rPr lang="nl-NL" dirty="0"/>
              <a:t>Boeken</a:t>
            </a:r>
          </a:p>
          <a:p>
            <a:pPr marL="285750" indent="-285750">
              <a:buFontTx/>
              <a:buChar char="-"/>
            </a:pPr>
            <a:endParaRPr lang="nl-NL" dirty="0"/>
          </a:p>
        </p:txBody>
      </p:sp>
      <p:sp>
        <p:nvSpPr>
          <p:cNvPr id="51" name="Tekstvak 50">
            <a:extLst>
              <a:ext uri="{FF2B5EF4-FFF2-40B4-BE49-F238E27FC236}">
                <a16:creationId xmlns:a16="http://schemas.microsoft.com/office/drawing/2014/main" id="{E7EEC291-B5D9-4B64-BA71-A0F2523FA524}"/>
              </a:ext>
            </a:extLst>
          </p:cNvPr>
          <p:cNvSpPr txBox="1"/>
          <p:nvPr/>
        </p:nvSpPr>
        <p:spPr>
          <a:xfrm>
            <a:off x="5050156" y="4451261"/>
            <a:ext cx="271161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nl-NL" b="1" dirty="0"/>
              <a:t>Om te bewaren</a:t>
            </a:r>
          </a:p>
          <a:p>
            <a:pPr marL="285750" indent="-285750">
              <a:buFontTx/>
              <a:buChar char="-"/>
            </a:pPr>
            <a:r>
              <a:rPr lang="nl-NL" dirty="0"/>
              <a:t>Foto’s </a:t>
            </a:r>
            <a:r>
              <a:rPr lang="nl-NL" dirty="0" err="1"/>
              <a:t>backup</a:t>
            </a:r>
            <a:endParaRPr lang="nl-NL" dirty="0"/>
          </a:p>
          <a:p>
            <a:pPr marL="285750" indent="-285750">
              <a:buFontTx/>
              <a:buChar char="-"/>
            </a:pPr>
            <a:r>
              <a:rPr lang="nl-NL" dirty="0"/>
              <a:t>Wachtwoord bestand</a:t>
            </a:r>
            <a:br>
              <a:rPr lang="nl-NL" dirty="0"/>
            </a:br>
            <a:r>
              <a:rPr lang="nl-NL" dirty="0"/>
              <a:t>(</a:t>
            </a:r>
            <a:r>
              <a:rPr lang="nl-NL" dirty="0" err="1"/>
              <a:t>SafeInCloud.db</a:t>
            </a:r>
            <a:r>
              <a:rPr lang="nl-NL" dirty="0"/>
              <a:t>)</a:t>
            </a:r>
          </a:p>
          <a:p>
            <a:pPr marL="285750" indent="-285750">
              <a:buFontTx/>
              <a:buChar char="-"/>
            </a:pPr>
            <a:r>
              <a:rPr lang="nl-NL" dirty="0"/>
              <a:t>Gmail contacten kopie</a:t>
            </a:r>
          </a:p>
          <a:p>
            <a:pPr marL="285750" indent="-285750">
              <a:buFontTx/>
              <a:buChar char="-"/>
            </a:pPr>
            <a:r>
              <a:rPr lang="nl-NL" dirty="0"/>
              <a:t>Mappen per jaar…</a:t>
            </a:r>
          </a:p>
          <a:p>
            <a:pPr marL="285750" indent="-285750">
              <a:buFontTx/>
              <a:buChar char="-"/>
            </a:pPr>
            <a:endParaRPr lang="nl-NL" dirty="0"/>
          </a:p>
        </p:txBody>
      </p:sp>
      <p:pic>
        <p:nvPicPr>
          <p:cNvPr id="26" name="Afbeelding 25">
            <a:extLst>
              <a:ext uri="{FF2B5EF4-FFF2-40B4-BE49-F238E27FC236}">
                <a16:creationId xmlns:a16="http://schemas.microsoft.com/office/drawing/2014/main" id="{E49DEAA8-769A-4C25-8770-3FDD16B2D597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235299" y="3802855"/>
            <a:ext cx="2080717" cy="553471"/>
          </a:xfrm>
          <a:prstGeom prst="rect">
            <a:avLst/>
          </a:prstGeom>
        </p:spPr>
      </p:pic>
      <p:sp>
        <p:nvSpPr>
          <p:cNvPr id="28" name="Tekstvak 27">
            <a:extLst>
              <a:ext uri="{FF2B5EF4-FFF2-40B4-BE49-F238E27FC236}">
                <a16:creationId xmlns:a16="http://schemas.microsoft.com/office/drawing/2014/main" id="{CE9FF0E0-CB32-4DD5-A7A6-F9205038F3FB}"/>
              </a:ext>
            </a:extLst>
          </p:cNvPr>
          <p:cNvSpPr txBox="1"/>
          <p:nvPr/>
        </p:nvSpPr>
        <p:spPr>
          <a:xfrm>
            <a:off x="11093167" y="2944019"/>
            <a:ext cx="75764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Apple</a:t>
            </a:r>
          </a:p>
          <a:p>
            <a:r>
              <a:rPr lang="nl-NL" sz="1400" dirty="0"/>
              <a:t>Time</a:t>
            </a:r>
          </a:p>
          <a:p>
            <a:r>
              <a:rPr lang="nl-NL" sz="1400" dirty="0"/>
              <a:t>Capsule</a:t>
            </a:r>
          </a:p>
        </p:txBody>
      </p:sp>
      <p:pic>
        <p:nvPicPr>
          <p:cNvPr id="52" name="Afbeelding 51">
            <a:extLst>
              <a:ext uri="{FF2B5EF4-FFF2-40B4-BE49-F238E27FC236}">
                <a16:creationId xmlns:a16="http://schemas.microsoft.com/office/drawing/2014/main" id="{8219C446-1637-4C5F-AE2C-A969E8E38340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4471171" y="134488"/>
            <a:ext cx="1924157" cy="1091234"/>
          </a:xfrm>
          <a:prstGeom prst="rect">
            <a:avLst/>
          </a:prstGeom>
        </p:spPr>
      </p:pic>
      <p:sp>
        <p:nvSpPr>
          <p:cNvPr id="53" name="Tekstvak 52">
            <a:extLst>
              <a:ext uri="{FF2B5EF4-FFF2-40B4-BE49-F238E27FC236}">
                <a16:creationId xmlns:a16="http://schemas.microsoft.com/office/drawing/2014/main" id="{9DCCFD95-DDA1-4B67-A3DA-9F9EFFC77E34}"/>
              </a:ext>
            </a:extLst>
          </p:cNvPr>
          <p:cNvSpPr txBox="1"/>
          <p:nvPr/>
        </p:nvSpPr>
        <p:spPr>
          <a:xfrm>
            <a:off x="500544" y="6423632"/>
            <a:ext cx="998478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nl-NL" sz="1400" dirty="0"/>
              <a:t>Gratis 5 GB</a:t>
            </a:r>
          </a:p>
        </p:txBody>
      </p:sp>
      <p:sp>
        <p:nvSpPr>
          <p:cNvPr id="54" name="Tekstvak 53">
            <a:extLst>
              <a:ext uri="{FF2B5EF4-FFF2-40B4-BE49-F238E27FC236}">
                <a16:creationId xmlns:a16="http://schemas.microsoft.com/office/drawing/2014/main" id="{B550931C-07C7-4DC0-B8B4-E4E0C67AA847}"/>
              </a:ext>
            </a:extLst>
          </p:cNvPr>
          <p:cNvSpPr txBox="1"/>
          <p:nvPr/>
        </p:nvSpPr>
        <p:spPr>
          <a:xfrm>
            <a:off x="3300986" y="6419599"/>
            <a:ext cx="1089850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nl-NL" sz="1400" dirty="0"/>
              <a:t>Gratis 15 GB</a:t>
            </a:r>
          </a:p>
        </p:txBody>
      </p:sp>
      <p:sp>
        <p:nvSpPr>
          <p:cNvPr id="55" name="Tekstvak 54">
            <a:extLst>
              <a:ext uri="{FF2B5EF4-FFF2-40B4-BE49-F238E27FC236}">
                <a16:creationId xmlns:a16="http://schemas.microsoft.com/office/drawing/2014/main" id="{44D20F1F-21AB-48F5-AB8E-21243BCC5E2F}"/>
              </a:ext>
            </a:extLst>
          </p:cNvPr>
          <p:cNvSpPr txBox="1"/>
          <p:nvPr/>
        </p:nvSpPr>
        <p:spPr>
          <a:xfrm>
            <a:off x="5693561" y="6407478"/>
            <a:ext cx="1089850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nl-NL" sz="1400" dirty="0"/>
              <a:t>Gratis 15 GB</a:t>
            </a:r>
          </a:p>
        </p:txBody>
      </p:sp>
      <p:sp>
        <p:nvSpPr>
          <p:cNvPr id="56" name="Tekstvak 55">
            <a:extLst>
              <a:ext uri="{FF2B5EF4-FFF2-40B4-BE49-F238E27FC236}">
                <a16:creationId xmlns:a16="http://schemas.microsoft.com/office/drawing/2014/main" id="{A2035F03-339D-435F-9C8E-0EB6D071171E}"/>
              </a:ext>
            </a:extLst>
          </p:cNvPr>
          <p:cNvSpPr txBox="1"/>
          <p:nvPr/>
        </p:nvSpPr>
        <p:spPr>
          <a:xfrm>
            <a:off x="8405172" y="6417478"/>
            <a:ext cx="2439194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nl-NL" sz="1400" dirty="0"/>
              <a:t>In principe onbeperkt… NAS !!!</a:t>
            </a:r>
          </a:p>
        </p:txBody>
      </p:sp>
    </p:spTree>
    <p:extLst>
      <p:ext uri="{BB962C8B-B14F-4D97-AF65-F5344CB8AC3E}">
        <p14:creationId xmlns:p14="http://schemas.microsoft.com/office/powerpoint/2010/main" val="321568444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5055</TotalTime>
  <Words>56</Words>
  <Application>Microsoft Office PowerPoint</Application>
  <PresentationFormat>Breedbeeld</PresentationFormat>
  <Paragraphs>27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Geert Volleberg</dc:creator>
  <cp:lastModifiedBy>Geert Volleberg</cp:lastModifiedBy>
  <cp:revision>21</cp:revision>
  <cp:lastPrinted>2018-06-18T06:25:28Z</cp:lastPrinted>
  <dcterms:created xsi:type="dcterms:W3CDTF">2017-03-02T14:11:15Z</dcterms:created>
  <dcterms:modified xsi:type="dcterms:W3CDTF">2018-06-20T08:28:24Z</dcterms:modified>
</cp:coreProperties>
</file>