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3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59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0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57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6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59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38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47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87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46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6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43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8D858-2B79-4A34-88BD-17CC89BD7477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09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pn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pn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7" y="191866"/>
            <a:ext cx="11500207" cy="280649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7" t="11793" r="17516" b="13772"/>
          <a:stretch/>
        </p:blipFill>
        <p:spPr>
          <a:xfrm>
            <a:off x="1646950" y="1578059"/>
            <a:ext cx="492033" cy="59043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953" r="2588" b="8416"/>
          <a:stretch/>
        </p:blipFill>
        <p:spPr>
          <a:xfrm>
            <a:off x="3484961" y="1483084"/>
            <a:ext cx="2030109" cy="45425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4" t="23692" r="10603" b="42832"/>
          <a:stretch/>
        </p:blipFill>
        <p:spPr>
          <a:xfrm>
            <a:off x="6435434" y="1268965"/>
            <a:ext cx="2392010" cy="834422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840" y="5116036"/>
            <a:ext cx="604319" cy="250226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956" y="4935145"/>
            <a:ext cx="661461" cy="574841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607" y="4865752"/>
            <a:ext cx="752875" cy="713626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641" y="3063444"/>
            <a:ext cx="1225172" cy="527109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17" y="2923999"/>
            <a:ext cx="1616004" cy="459143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029" y="2870257"/>
            <a:ext cx="2133600" cy="485775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990" y="2898006"/>
            <a:ext cx="1410984" cy="672422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281" y="3690385"/>
            <a:ext cx="966405" cy="1036689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6"/>
          <a:stretch/>
        </p:blipFill>
        <p:spPr>
          <a:xfrm>
            <a:off x="3977191" y="3735942"/>
            <a:ext cx="1573275" cy="776757"/>
          </a:xfrm>
          <a:prstGeom prst="rect">
            <a:avLst/>
          </a:prstGeom>
        </p:spPr>
      </p:pic>
      <p:sp>
        <p:nvSpPr>
          <p:cNvPr id="32" name="Tekstvak 31"/>
          <p:cNvSpPr txBox="1"/>
          <p:nvPr/>
        </p:nvSpPr>
        <p:spPr>
          <a:xfrm>
            <a:off x="9838335" y="548561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Spam !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1498019" y="5527310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Apple mail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4391465" y="5525623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Outlook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7317236" y="550178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Gmail</a:t>
            </a:r>
          </a:p>
        </p:txBody>
      </p:sp>
      <p:sp>
        <p:nvSpPr>
          <p:cNvPr id="38" name="Rechthoek 37"/>
          <p:cNvSpPr/>
          <p:nvPr/>
        </p:nvSpPr>
        <p:spPr>
          <a:xfrm>
            <a:off x="864695" y="5863597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9" name="Rechthoek 38"/>
          <p:cNvSpPr/>
          <p:nvPr/>
        </p:nvSpPr>
        <p:spPr>
          <a:xfrm>
            <a:off x="3656028" y="5863597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0" name="Rechthoek 39"/>
          <p:cNvSpPr/>
          <p:nvPr/>
        </p:nvSpPr>
        <p:spPr>
          <a:xfrm>
            <a:off x="6403749" y="5863597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1" name="Rechthoek 40"/>
          <p:cNvSpPr/>
          <p:nvPr/>
        </p:nvSpPr>
        <p:spPr>
          <a:xfrm>
            <a:off x="9139005" y="5863596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43" name="Afbeelding 4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152" y="1402277"/>
            <a:ext cx="1015055" cy="253199"/>
          </a:xfrm>
          <a:prstGeom prst="rect">
            <a:avLst/>
          </a:prstGeom>
        </p:spPr>
      </p:pic>
      <p:pic>
        <p:nvPicPr>
          <p:cNvPr id="45" name="Afbeelding 4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152" y="1779598"/>
            <a:ext cx="1092984" cy="227316"/>
          </a:xfrm>
          <a:prstGeom prst="rect">
            <a:avLst/>
          </a:prstGeom>
        </p:spPr>
      </p:pic>
      <p:pic>
        <p:nvPicPr>
          <p:cNvPr id="46" name="Afbeelding 4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64695" y="362761"/>
            <a:ext cx="1390650" cy="904875"/>
          </a:xfrm>
          <a:prstGeom prst="rect">
            <a:avLst/>
          </a:prstGeom>
        </p:spPr>
      </p:pic>
      <p:pic>
        <p:nvPicPr>
          <p:cNvPr id="3" name="Afbeelding 2" descr="Afbeelding met illustratie&#10;&#10;Beschrijving is gegenereerd met zeer hoge betrouwbaarheid">
            <a:extLst>
              <a:ext uri="{FF2B5EF4-FFF2-40B4-BE49-F238E27FC236}">
                <a16:creationId xmlns:a16="http://schemas.microsoft.com/office/drawing/2014/main" id="{D11108EA-ECAF-4F1E-ABA2-F95E8989EED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152" y="594256"/>
            <a:ext cx="1392164" cy="432051"/>
          </a:xfrm>
          <a:prstGeom prst="rect">
            <a:avLst/>
          </a:prstGeom>
        </p:spPr>
      </p:pic>
      <p:sp>
        <p:nvSpPr>
          <p:cNvPr id="30" name="Rechthoek 29">
            <a:extLst>
              <a:ext uri="{FF2B5EF4-FFF2-40B4-BE49-F238E27FC236}">
                <a16:creationId xmlns:a16="http://schemas.microsoft.com/office/drawing/2014/main" id="{B154E058-62EC-497A-A23D-D2119858A024}"/>
              </a:ext>
            </a:extLst>
          </p:cNvPr>
          <p:cNvSpPr/>
          <p:nvPr/>
        </p:nvSpPr>
        <p:spPr>
          <a:xfrm>
            <a:off x="9350074" y="111327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C95023DA-C6BF-491B-BCDD-B471C40BDAF1}"/>
              </a:ext>
            </a:extLst>
          </p:cNvPr>
          <p:cNvSpPr/>
          <p:nvPr/>
        </p:nvSpPr>
        <p:spPr>
          <a:xfrm>
            <a:off x="864695" y="6322465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AB27B21F-4786-41A6-B51F-A355D068412B}"/>
              </a:ext>
            </a:extLst>
          </p:cNvPr>
          <p:cNvSpPr/>
          <p:nvPr/>
        </p:nvSpPr>
        <p:spPr>
          <a:xfrm>
            <a:off x="3656028" y="6315421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FE61B531-A27B-445C-918E-8DC4C033CC47}"/>
              </a:ext>
            </a:extLst>
          </p:cNvPr>
          <p:cNvSpPr/>
          <p:nvPr/>
        </p:nvSpPr>
        <p:spPr>
          <a:xfrm>
            <a:off x="6403749" y="6315421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4" name="Rechthoek 43">
            <a:extLst>
              <a:ext uri="{FF2B5EF4-FFF2-40B4-BE49-F238E27FC236}">
                <a16:creationId xmlns:a16="http://schemas.microsoft.com/office/drawing/2014/main" id="{AA2EBAD8-1ED8-465F-8032-6A26510FA319}"/>
              </a:ext>
            </a:extLst>
          </p:cNvPr>
          <p:cNvSpPr/>
          <p:nvPr/>
        </p:nvSpPr>
        <p:spPr>
          <a:xfrm>
            <a:off x="9139005" y="6316775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6D41B2B-546D-4B33-A655-E00F1C9EDBED}"/>
              </a:ext>
            </a:extLst>
          </p:cNvPr>
          <p:cNvSpPr txBox="1"/>
          <p:nvPr/>
        </p:nvSpPr>
        <p:spPr>
          <a:xfrm>
            <a:off x="170298" y="5894955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Login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913D754-F8B7-4116-848D-32DD497562BB}"/>
              </a:ext>
            </a:extLst>
          </p:cNvPr>
          <p:cNvSpPr txBox="1"/>
          <p:nvPr/>
        </p:nvSpPr>
        <p:spPr>
          <a:xfrm>
            <a:off x="-69040" y="6346780"/>
            <a:ext cx="994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Wachtw</a:t>
            </a:r>
            <a:r>
              <a:rPr lang="nl-NL" dirty="0"/>
              <a:t>.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D6525CA-30E8-4B3B-8152-8912138AAF3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96" y="2005153"/>
            <a:ext cx="347663" cy="30003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0B049B8E-3B4F-4F05-8B3E-640CCF0E341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155" y="2039619"/>
            <a:ext cx="347662" cy="300037"/>
          </a:xfrm>
          <a:prstGeom prst="rect">
            <a:avLst/>
          </a:prstGeom>
        </p:spPr>
      </p:pic>
      <p:pic>
        <p:nvPicPr>
          <p:cNvPr id="18" name="Afbeelding 17" descr="Afbeelding met illustratie&#10;&#10;Beschrijving is gegenereerd met hoge betrouwbaarheid">
            <a:extLst>
              <a:ext uri="{FF2B5EF4-FFF2-40B4-BE49-F238E27FC236}">
                <a16:creationId xmlns:a16="http://schemas.microsoft.com/office/drawing/2014/main" id="{5CFE044E-1D6C-42C6-BA12-4225E6F60AA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761" y="2056598"/>
            <a:ext cx="330041" cy="30003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0D2E885-8F3F-4DFC-ABFC-4478468B7284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401802" y="3636239"/>
            <a:ext cx="1205382" cy="1560300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D0637C22-9FDE-4A24-9AA8-79CBD9F60000}"/>
              </a:ext>
            </a:extLst>
          </p:cNvPr>
          <p:cNvSpPr txBox="1"/>
          <p:nvPr/>
        </p:nvSpPr>
        <p:spPr>
          <a:xfrm>
            <a:off x="9380604" y="128035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06-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1B94556-0B8F-477D-83C8-B372838B7D9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585630" y="2668540"/>
            <a:ext cx="2199659" cy="2122995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34DCEB66-844F-4DFC-88FC-31B490F6A10F}"/>
              </a:ext>
            </a:extLst>
          </p:cNvPr>
          <p:cNvSpPr txBox="1"/>
          <p:nvPr/>
        </p:nvSpPr>
        <p:spPr>
          <a:xfrm>
            <a:off x="10018686" y="3039753"/>
            <a:ext cx="1221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Andere</a:t>
            </a:r>
          </a:p>
          <a:p>
            <a:pPr algn="ctr"/>
            <a:r>
              <a:rPr lang="nl-NL" dirty="0"/>
              <a:t>aanbieders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22C0E086-6828-4D42-8713-ACF2B2C1720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007417" y="3804682"/>
            <a:ext cx="873614" cy="808093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11955E8C-0300-45C8-B1E6-E21005FCDDEC}"/>
              </a:ext>
            </a:extLst>
          </p:cNvPr>
          <p:cNvSpPr txBox="1"/>
          <p:nvPr/>
        </p:nvSpPr>
        <p:spPr>
          <a:xfrm>
            <a:off x="2424223" y="4973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C0D377B1-F246-4E35-835B-05DFD559231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259549" y="104207"/>
            <a:ext cx="1958731" cy="1155651"/>
          </a:xfrm>
          <a:prstGeom prst="rect">
            <a:avLst/>
          </a:prstGeom>
        </p:spPr>
      </p:pic>
      <p:sp>
        <p:nvSpPr>
          <p:cNvPr id="47" name="Tekstvak 46">
            <a:extLst>
              <a:ext uri="{FF2B5EF4-FFF2-40B4-BE49-F238E27FC236}">
                <a16:creationId xmlns:a16="http://schemas.microsoft.com/office/drawing/2014/main" id="{F2131264-C760-465E-A468-7E3977A4932A}"/>
              </a:ext>
            </a:extLst>
          </p:cNvPr>
          <p:cNvSpPr txBox="1"/>
          <p:nvPr/>
        </p:nvSpPr>
        <p:spPr>
          <a:xfrm rot="20396462">
            <a:off x="589625" y="2484832"/>
            <a:ext cx="210272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NL" sz="1400" dirty="0"/>
              <a:t>Consument betaalt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22925DED-7FC6-495A-9CBE-3199E64EB8C3}"/>
              </a:ext>
            </a:extLst>
          </p:cNvPr>
          <p:cNvSpPr txBox="1"/>
          <p:nvPr/>
        </p:nvSpPr>
        <p:spPr>
          <a:xfrm rot="20396462">
            <a:off x="3296571" y="2244524"/>
            <a:ext cx="210272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NL" sz="1400" dirty="0"/>
              <a:t>Bedrijfsleven betaalt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BF31131C-3B21-42A4-97CA-0490144B84E1}"/>
              </a:ext>
            </a:extLst>
          </p:cNvPr>
          <p:cNvSpPr txBox="1"/>
          <p:nvPr/>
        </p:nvSpPr>
        <p:spPr>
          <a:xfrm rot="20396462">
            <a:off x="6462264" y="2392141"/>
            <a:ext cx="210272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NL" sz="1400" dirty="0"/>
              <a:t>Je betaalt met je privacy</a:t>
            </a:r>
          </a:p>
        </p:txBody>
      </p:sp>
    </p:spTree>
    <p:extLst>
      <p:ext uri="{BB962C8B-B14F-4D97-AF65-F5344CB8AC3E}">
        <p14:creationId xmlns:p14="http://schemas.microsoft.com/office/powerpoint/2010/main" val="32156844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21</Words>
  <Application>Microsoft Office PowerPoint</Application>
  <PresentationFormat>Breedbeeld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Geert Volleberg</dc:creator>
  <cp:lastModifiedBy>Geert Volleberg</cp:lastModifiedBy>
  <cp:revision>13</cp:revision>
  <cp:lastPrinted>2018-06-20T08:06:00Z</cp:lastPrinted>
  <dcterms:created xsi:type="dcterms:W3CDTF">2017-03-02T14:11:15Z</dcterms:created>
  <dcterms:modified xsi:type="dcterms:W3CDTF">2018-06-20T10:40:17Z</dcterms:modified>
</cp:coreProperties>
</file>