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9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7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5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3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4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4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6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3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0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" y="191866"/>
            <a:ext cx="11500207" cy="28064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7" t="11793" r="17516" b="13772"/>
          <a:stretch/>
        </p:blipFill>
        <p:spPr>
          <a:xfrm>
            <a:off x="1299022" y="1576080"/>
            <a:ext cx="492033" cy="5904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53" r="2588" b="8416"/>
          <a:stretch/>
        </p:blipFill>
        <p:spPr>
          <a:xfrm>
            <a:off x="2964227" y="1076812"/>
            <a:ext cx="2030109" cy="454250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00" y="2768787"/>
            <a:ext cx="1616004" cy="459143"/>
          </a:xfrm>
          <a:prstGeom prst="rect">
            <a:avLst/>
          </a:prstGeom>
        </p:spPr>
      </p:pic>
      <p:sp>
        <p:nvSpPr>
          <p:cNvPr id="38" name="Rechthoek 37"/>
          <p:cNvSpPr/>
          <p:nvPr/>
        </p:nvSpPr>
        <p:spPr>
          <a:xfrm>
            <a:off x="109109" y="336369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9" name="Rechthoek 38"/>
          <p:cNvSpPr/>
          <p:nvPr/>
        </p:nvSpPr>
        <p:spPr>
          <a:xfrm>
            <a:off x="2835527" y="417368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" name="Rechthoek 39"/>
          <p:cNvSpPr/>
          <p:nvPr/>
        </p:nvSpPr>
        <p:spPr>
          <a:xfrm>
            <a:off x="993167" y="6046288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Rechthoek 40"/>
          <p:cNvSpPr/>
          <p:nvPr/>
        </p:nvSpPr>
        <p:spPr>
          <a:xfrm>
            <a:off x="6600788" y="394008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3A42C2D-5359-42E4-9AA6-2AAF811306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0" y="116830"/>
            <a:ext cx="3480909" cy="61045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15BCFE8-83EB-444D-91A2-F89ED40ACE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310" y="1590354"/>
            <a:ext cx="2008278" cy="69396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B075519-D8A7-4423-8568-5289052044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400" y="686785"/>
            <a:ext cx="796919" cy="78005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90A7997C-9B5A-4DDE-BEA8-D69231165D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403" y="625911"/>
            <a:ext cx="801959" cy="1118522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49C306F-03C8-49BC-8E21-E5FE3D04B3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921" y="900620"/>
            <a:ext cx="1314286" cy="352381"/>
          </a:xfrm>
          <a:prstGeom prst="rect">
            <a:avLst/>
          </a:prstGeom>
        </p:spPr>
      </p:pic>
      <p:sp>
        <p:nvSpPr>
          <p:cNvPr id="42" name="Rechthoek 41">
            <a:extLst>
              <a:ext uri="{FF2B5EF4-FFF2-40B4-BE49-F238E27FC236}">
                <a16:creationId xmlns:a16="http://schemas.microsoft.com/office/drawing/2014/main" id="{AC290266-30EF-42A6-A826-C0F4C83FD243}"/>
              </a:ext>
            </a:extLst>
          </p:cNvPr>
          <p:cNvSpPr/>
          <p:nvPr/>
        </p:nvSpPr>
        <p:spPr>
          <a:xfrm>
            <a:off x="8249985" y="3147664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AE04CD7-B1D0-47E3-A053-2250816767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" y="4867275"/>
            <a:ext cx="914400" cy="1990725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C8E67860-F9D7-4B12-B1FE-6BCEA0DE7452}"/>
              </a:ext>
            </a:extLst>
          </p:cNvPr>
          <p:cNvSpPr txBox="1"/>
          <p:nvPr/>
        </p:nvSpPr>
        <p:spPr>
          <a:xfrm>
            <a:off x="117084" y="4372131"/>
            <a:ext cx="785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Eigen </a:t>
            </a:r>
          </a:p>
          <a:p>
            <a:r>
              <a:rPr lang="nl-NL" dirty="0"/>
              <a:t>Server</a:t>
            </a: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0CC0A50D-BB90-486F-8048-7A6E9C0256AE}"/>
              </a:ext>
            </a:extLst>
          </p:cNvPr>
          <p:cNvSpPr/>
          <p:nvPr/>
        </p:nvSpPr>
        <p:spPr>
          <a:xfrm>
            <a:off x="5011126" y="5068334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1942E675-A41E-418F-AC07-05D51352FF0A}"/>
              </a:ext>
            </a:extLst>
          </p:cNvPr>
          <p:cNvCxnSpPr/>
          <p:nvPr/>
        </p:nvCxnSpPr>
        <p:spPr>
          <a:xfrm>
            <a:off x="3650859" y="2319781"/>
            <a:ext cx="0" cy="165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B9C2C99A-BA42-4514-B4A6-231D6682C17A}"/>
              </a:ext>
            </a:extLst>
          </p:cNvPr>
          <p:cNvCxnSpPr>
            <a:cxnSpLocks/>
          </p:cNvCxnSpPr>
          <p:nvPr/>
        </p:nvCxnSpPr>
        <p:spPr>
          <a:xfrm>
            <a:off x="6021431" y="1707923"/>
            <a:ext cx="0" cy="315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918DC53C-FFDF-4853-BBBF-32105F14E361}"/>
              </a:ext>
            </a:extLst>
          </p:cNvPr>
          <p:cNvCxnSpPr/>
          <p:nvPr/>
        </p:nvCxnSpPr>
        <p:spPr>
          <a:xfrm>
            <a:off x="7281382" y="2022021"/>
            <a:ext cx="0" cy="165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4ACD1117-5696-4C7B-9D4F-83851FBA490E}"/>
              </a:ext>
            </a:extLst>
          </p:cNvPr>
          <p:cNvCxnSpPr/>
          <p:nvPr/>
        </p:nvCxnSpPr>
        <p:spPr>
          <a:xfrm>
            <a:off x="8413757" y="1342592"/>
            <a:ext cx="0" cy="165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Afbeelding 50">
            <a:extLst>
              <a:ext uri="{FF2B5EF4-FFF2-40B4-BE49-F238E27FC236}">
                <a16:creationId xmlns:a16="http://schemas.microsoft.com/office/drawing/2014/main" id="{DFA5A8CD-2E6D-4767-933E-26379B4B37F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21" y="1576080"/>
            <a:ext cx="942275" cy="4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84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Volleberg</dc:creator>
  <cp:lastModifiedBy>Geert Volleberg</cp:lastModifiedBy>
  <cp:revision>12</cp:revision>
  <cp:lastPrinted>2017-03-02T14:56:51Z</cp:lastPrinted>
  <dcterms:created xsi:type="dcterms:W3CDTF">2017-03-02T14:11:15Z</dcterms:created>
  <dcterms:modified xsi:type="dcterms:W3CDTF">2017-09-01T14:38:34Z</dcterms:modified>
</cp:coreProperties>
</file>