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9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3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D858-2B79-4A34-88BD-17CC89BD7477}" type="datetimeFigureOut">
              <a:rPr lang="nl-NL" smtClean="0"/>
              <a:t>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0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191866"/>
            <a:ext cx="11500207" cy="2806493"/>
          </a:xfrm>
          <a:prstGeom prst="rect">
            <a:avLst/>
          </a:prstGeom>
        </p:spPr>
      </p:pic>
      <p:sp>
        <p:nvSpPr>
          <p:cNvPr id="38" name="Rechthoek 37"/>
          <p:cNvSpPr/>
          <p:nvPr/>
        </p:nvSpPr>
        <p:spPr>
          <a:xfrm>
            <a:off x="109109" y="336369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" name="Rechthoek 39"/>
          <p:cNvSpPr/>
          <p:nvPr/>
        </p:nvSpPr>
        <p:spPr>
          <a:xfrm>
            <a:off x="993167" y="6046288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Rechthoek 40"/>
          <p:cNvSpPr/>
          <p:nvPr/>
        </p:nvSpPr>
        <p:spPr>
          <a:xfrm>
            <a:off x="6600788" y="3940080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B075519-D8A7-4423-8568-528905204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400" y="686785"/>
            <a:ext cx="796919" cy="780053"/>
          </a:xfrm>
          <a:prstGeom prst="rect">
            <a:avLst/>
          </a:prstGeom>
        </p:spPr>
      </p:pic>
      <p:sp>
        <p:nvSpPr>
          <p:cNvPr id="42" name="Rechthoek 41">
            <a:extLst>
              <a:ext uri="{FF2B5EF4-FFF2-40B4-BE49-F238E27FC236}">
                <a16:creationId xmlns:a16="http://schemas.microsoft.com/office/drawing/2014/main" id="{AC290266-30EF-42A6-A826-C0F4C83FD243}"/>
              </a:ext>
            </a:extLst>
          </p:cNvPr>
          <p:cNvSpPr/>
          <p:nvPr/>
        </p:nvSpPr>
        <p:spPr>
          <a:xfrm>
            <a:off x="8249985" y="3147664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CAE04CD7-B1D0-47E3-A053-225081676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" y="4867275"/>
            <a:ext cx="914400" cy="1990725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C8E67860-F9D7-4B12-B1FE-6BCEA0DE7452}"/>
              </a:ext>
            </a:extLst>
          </p:cNvPr>
          <p:cNvSpPr txBox="1"/>
          <p:nvPr/>
        </p:nvSpPr>
        <p:spPr>
          <a:xfrm>
            <a:off x="117084" y="4372131"/>
            <a:ext cx="785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Eigen </a:t>
            </a:r>
          </a:p>
          <a:p>
            <a:r>
              <a:rPr lang="nl-NL" dirty="0"/>
              <a:t>Server</a:t>
            </a:r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0CC0A50D-BB90-486F-8048-7A6E9C0256AE}"/>
              </a:ext>
            </a:extLst>
          </p:cNvPr>
          <p:cNvSpPr/>
          <p:nvPr/>
        </p:nvSpPr>
        <p:spPr>
          <a:xfrm>
            <a:off x="5011126" y="5068334"/>
            <a:ext cx="2558265" cy="432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B9C2C99A-BA42-4514-B4A6-231D6682C17A}"/>
              </a:ext>
            </a:extLst>
          </p:cNvPr>
          <p:cNvCxnSpPr>
            <a:cxnSpLocks/>
          </p:cNvCxnSpPr>
          <p:nvPr/>
        </p:nvCxnSpPr>
        <p:spPr>
          <a:xfrm>
            <a:off x="6021431" y="1707923"/>
            <a:ext cx="0" cy="3159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918DC53C-FFDF-4853-BBBF-32105F14E361}"/>
              </a:ext>
            </a:extLst>
          </p:cNvPr>
          <p:cNvCxnSpPr>
            <a:cxnSpLocks/>
          </p:cNvCxnSpPr>
          <p:nvPr/>
        </p:nvCxnSpPr>
        <p:spPr>
          <a:xfrm>
            <a:off x="7281382" y="1531062"/>
            <a:ext cx="0" cy="214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4ACD1117-5696-4C7B-9D4F-83851FBA490E}"/>
              </a:ext>
            </a:extLst>
          </p:cNvPr>
          <p:cNvCxnSpPr/>
          <p:nvPr/>
        </p:nvCxnSpPr>
        <p:spPr>
          <a:xfrm>
            <a:off x="8413757" y="1342592"/>
            <a:ext cx="0" cy="165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Afbeelding 54">
            <a:extLst>
              <a:ext uri="{FF2B5EF4-FFF2-40B4-BE49-F238E27FC236}">
                <a16:creationId xmlns:a16="http://schemas.microsoft.com/office/drawing/2014/main" id="{5781BCB4-7EC2-4D86-A4A7-6B6C66B43F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32" y="96210"/>
            <a:ext cx="1238250" cy="1095375"/>
          </a:xfrm>
          <a:prstGeom prst="rect">
            <a:avLst/>
          </a:prstGeom>
        </p:spPr>
      </p:pic>
      <p:pic>
        <p:nvPicPr>
          <p:cNvPr id="57" name="Afbeelding 56">
            <a:extLst>
              <a:ext uri="{FF2B5EF4-FFF2-40B4-BE49-F238E27FC236}">
                <a16:creationId xmlns:a16="http://schemas.microsoft.com/office/drawing/2014/main" id="{05FBEF29-C459-499A-BF7A-5BC2683278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81" y="1570195"/>
            <a:ext cx="1735108" cy="591925"/>
          </a:xfrm>
          <a:prstGeom prst="rect">
            <a:avLst/>
          </a:prstGeom>
        </p:spPr>
      </p:pic>
      <p:pic>
        <p:nvPicPr>
          <p:cNvPr id="59" name="Afbeelding 58">
            <a:extLst>
              <a:ext uri="{FF2B5EF4-FFF2-40B4-BE49-F238E27FC236}">
                <a16:creationId xmlns:a16="http://schemas.microsoft.com/office/drawing/2014/main" id="{47E1CECC-132E-4674-871F-D7B564AB15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39088">
            <a:off x="6409990" y="895273"/>
            <a:ext cx="1742782" cy="487085"/>
          </a:xfrm>
          <a:prstGeom prst="rect">
            <a:avLst/>
          </a:prstGeom>
        </p:spPr>
      </p:pic>
      <p:pic>
        <p:nvPicPr>
          <p:cNvPr id="62" name="Afbeelding 61">
            <a:extLst>
              <a:ext uri="{FF2B5EF4-FFF2-40B4-BE49-F238E27FC236}">
                <a16:creationId xmlns:a16="http://schemas.microsoft.com/office/drawing/2014/main" id="{9592F498-871E-4B71-A948-1AC839D55E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8629">
            <a:off x="7587808" y="1041515"/>
            <a:ext cx="1882044" cy="520097"/>
          </a:xfrm>
          <a:prstGeom prst="rect">
            <a:avLst/>
          </a:prstGeom>
        </p:spPr>
      </p:pic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id="{49A6602B-E1FF-4E4B-9CF1-125CC73FE016}"/>
              </a:ext>
            </a:extLst>
          </p:cNvPr>
          <p:cNvCxnSpPr>
            <a:cxnSpLocks/>
          </p:cNvCxnSpPr>
          <p:nvPr/>
        </p:nvCxnSpPr>
        <p:spPr>
          <a:xfrm>
            <a:off x="1209657" y="2139975"/>
            <a:ext cx="0" cy="1007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met pijl 64">
            <a:extLst>
              <a:ext uri="{FF2B5EF4-FFF2-40B4-BE49-F238E27FC236}">
                <a16:creationId xmlns:a16="http://schemas.microsoft.com/office/drawing/2014/main" id="{3E63362C-FB5B-4333-B100-691AD464B289}"/>
              </a:ext>
            </a:extLst>
          </p:cNvPr>
          <p:cNvCxnSpPr>
            <a:cxnSpLocks/>
          </p:cNvCxnSpPr>
          <p:nvPr/>
        </p:nvCxnSpPr>
        <p:spPr>
          <a:xfrm flipV="1">
            <a:off x="287079" y="2129248"/>
            <a:ext cx="706088" cy="224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684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Volleberg</dc:creator>
  <cp:lastModifiedBy>Geert Volleberg</cp:lastModifiedBy>
  <cp:revision>15</cp:revision>
  <cp:lastPrinted>2017-03-02T14:56:51Z</cp:lastPrinted>
  <dcterms:created xsi:type="dcterms:W3CDTF">2017-03-02T14:11:15Z</dcterms:created>
  <dcterms:modified xsi:type="dcterms:W3CDTF">2017-09-01T15:53:57Z</dcterms:modified>
</cp:coreProperties>
</file>